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14"/>
  </p:notesMasterIdLst>
  <p:handoutMasterIdLst>
    <p:handoutMasterId r:id="rId15"/>
  </p:handoutMasterIdLst>
  <p:sldIdLst>
    <p:sldId id="263" r:id="rId2"/>
    <p:sldId id="262" r:id="rId3"/>
    <p:sldId id="264" r:id="rId4"/>
    <p:sldId id="265" r:id="rId5"/>
    <p:sldId id="256" r:id="rId6"/>
    <p:sldId id="266" r:id="rId7"/>
    <p:sldId id="267" r:id="rId8"/>
    <p:sldId id="269" r:id="rId9"/>
    <p:sldId id="272" r:id="rId10"/>
    <p:sldId id="273" r:id="rId11"/>
    <p:sldId id="274" r:id="rId12"/>
    <p:sldId id="260" r:id="rId13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20" autoAdjust="0"/>
  </p:normalViewPr>
  <p:slideViewPr>
    <p:cSldViewPr>
      <p:cViewPr varScale="1">
        <p:scale>
          <a:sx n="99" d="100"/>
          <a:sy n="99" d="100"/>
        </p:scale>
        <p:origin x="108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Nogales" userId="60928a73-8746-4197-a0db-c3188dbe920d" providerId="ADAL" clId="{43169A37-DD53-4D76-81B0-BB8BF0DA8CC7}"/>
    <pc:docChg chg="modSld">
      <pc:chgData name="Sara Nogales" userId="60928a73-8746-4197-a0db-c3188dbe920d" providerId="ADAL" clId="{43169A37-DD53-4D76-81B0-BB8BF0DA8CC7}" dt="2019-06-05T17:36:02.789" v="27"/>
      <pc:docMkLst>
        <pc:docMk/>
      </pc:docMkLst>
      <pc:sldChg chg="modTransition modAnim">
        <pc:chgData name="Sara Nogales" userId="60928a73-8746-4197-a0db-c3188dbe920d" providerId="ADAL" clId="{43169A37-DD53-4D76-81B0-BB8BF0DA8CC7}" dt="2019-06-05T17:36:02.789" v="27"/>
        <pc:sldMkLst>
          <pc:docMk/>
          <pc:sldMk cId="2910058786" sldId="26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043A61A-7798-4235-B04A-648E8C8E1C52}" type="datetimeFigureOut">
              <a:rPr lang="es-ES"/>
              <a:pPr>
                <a:defRPr/>
              </a:pPr>
              <a:t>05/12/2020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781A02F-F53A-499A-86DF-4E24E4285A7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216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3B12990-8964-4EE6-BB1D-1DA43B6FB9E2}" type="datetimeFigureOut">
              <a:rPr lang="es-ES"/>
              <a:pPr>
                <a:defRPr/>
              </a:pPr>
              <a:t>05/12/2020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D2E9A38-69AF-4D70-8617-F9228A3433F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6089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614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75397D2-6195-48CB-8E9E-29C6555BF34E}" type="slidenum">
              <a:rPr lang="es-ES" altLang="es-ES" smtClean="0"/>
              <a:pPr/>
              <a:t>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7116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136809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65148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6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942795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7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760571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420324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9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787014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10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220368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11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89105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74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/>
          <p:cNvSpPr>
            <a:spLocks noGrp="1"/>
          </p:cNvSpPr>
          <p:nvPr>
            <p:ph type="title"/>
          </p:nvPr>
        </p:nvSpPr>
        <p:spPr>
          <a:xfrm>
            <a:off x="1199456" y="1721308"/>
            <a:ext cx="10515600" cy="1500331"/>
          </a:xfrm>
          <a:prstGeom prst="rect">
            <a:avLst/>
          </a:prstGeom>
        </p:spPr>
        <p:txBody>
          <a:bodyPr anchor="b"/>
          <a:lstStyle>
            <a:lvl1pPr>
              <a:defRPr sz="5000"/>
            </a:lvl1pPr>
          </a:lstStyle>
          <a:p>
            <a:r>
              <a:rPr lang="es-ES" dirty="0"/>
              <a:t>Haga clic para modificar el estilo de título</a:t>
            </a:r>
          </a:p>
        </p:txBody>
      </p:sp>
    </p:spTree>
    <p:extLst>
      <p:ext uri="{BB962C8B-B14F-4D97-AF65-F5344CB8AC3E}">
        <p14:creationId xmlns:p14="http://schemas.microsoft.com/office/powerpoint/2010/main" val="75108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62707"/>
            <a:ext cx="11018440" cy="781968"/>
          </a:xfrm>
          <a:prstGeom prst="rect">
            <a:avLst/>
          </a:prstGeom>
        </p:spPr>
        <p:txBody>
          <a:bodyPr anchor="ctr"/>
          <a:lstStyle>
            <a:lvl1pPr algn="l">
              <a:defRPr sz="3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0"/>
          </p:nvPr>
        </p:nvSpPr>
        <p:spPr>
          <a:xfrm>
            <a:off x="838200" y="1844678"/>
            <a:ext cx="11018440" cy="22323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84468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interi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9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de flecha 4"/>
          <p:cNvCxnSpPr/>
          <p:nvPr userDrawn="1"/>
        </p:nvCxnSpPr>
        <p:spPr>
          <a:xfrm flipH="1">
            <a:off x="9264650" y="765175"/>
            <a:ext cx="2927350" cy="0"/>
          </a:xfrm>
          <a:prstGeom prst="straightConnector1">
            <a:avLst/>
          </a:prstGeom>
          <a:ln w="57150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Imagen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238125"/>
            <a:ext cx="152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ector recto de flecha 5"/>
          <p:cNvCxnSpPr/>
          <p:nvPr userDrawn="1"/>
        </p:nvCxnSpPr>
        <p:spPr>
          <a:xfrm flipV="1">
            <a:off x="623888" y="260350"/>
            <a:ext cx="0" cy="659765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70" r:id="rId2"/>
    <p:sldLayoutId id="2147484068" r:id="rId3"/>
    <p:sldLayoutId id="2147484069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ro Linkia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1"/>
            <a:ext cx="12189758" cy="685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5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9000"/>
    </mc:Choice>
    <mc:Fallback xmlns="">
      <p:transition spd="slow" advClick="0" advTm="9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415480" y="1065170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DIÁLOGOS PERSONALIZADOS</a:t>
            </a: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561B4A52-6F16-4074-A3C2-56BADC8C1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1432306" y="1847807"/>
            <a:ext cx="9575859" cy="172819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Añadir un nuevo formulario al proyecto.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Implementar todos los controles y eventos del nuevo formulario.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Preparar los botones de cierre.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En la aplicación principal escribir el código para invocar la nueva ventana (</a:t>
            </a:r>
            <a:r>
              <a:rPr lang="es-ES" altLang="es-ES" sz="1800" b="1" u="sng" dirty="0"/>
              <a:t>Modal</a:t>
            </a:r>
            <a:r>
              <a:rPr lang="es-ES" altLang="es-ES" sz="1800" dirty="0"/>
              <a:t> / No modal)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Recuperar los datos necesarios al cerrar la nueva ventana.</a:t>
            </a:r>
          </a:p>
        </p:txBody>
      </p:sp>
    </p:spTree>
    <p:extLst>
      <p:ext uri="{BB962C8B-B14F-4D97-AF65-F5344CB8AC3E}">
        <p14:creationId xmlns:p14="http://schemas.microsoft.com/office/powerpoint/2010/main" val="370646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IMPLEMENTACIÓN EN .NET</a:t>
            </a:r>
          </a:p>
        </p:txBody>
      </p:sp>
      <p:pic>
        <p:nvPicPr>
          <p:cNvPr id="2" name="VC06_04">
            <a:hlinkClick r:id="" action="ppaction://media"/>
            <a:extLst>
              <a:ext uri="{FF2B5EF4-FFF2-40B4-BE49-F238E27FC236}">
                <a16:creationId xmlns:a16="http://schemas.microsoft.com/office/drawing/2014/main" id="{63E2774F-5D44-4217-98B7-776CDA0357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4825" y="1844675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4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1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ítulo 1"/>
          <p:cNvSpPr>
            <a:spLocks noGrp="1"/>
          </p:cNvSpPr>
          <p:nvPr/>
        </p:nvSpPr>
        <p:spPr bwMode="auto">
          <a:xfrm>
            <a:off x="1271464" y="1412776"/>
            <a:ext cx="9577064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5000" dirty="0">
                <a:latin typeface="Calibri" panose="020F0502020204030204" pitchFamily="34" charset="0"/>
              </a:rPr>
              <a:t>Tema 2: Menús y cuadros de diálogo</a:t>
            </a:r>
            <a:br>
              <a:rPr lang="es-ES" altLang="es-ES" sz="5000" dirty="0">
                <a:latin typeface="Calibri" panose="020F0502020204030204" pitchFamily="34" charset="0"/>
              </a:rPr>
            </a:br>
            <a:r>
              <a:rPr lang="es-ES" altLang="es-ES" sz="2800" dirty="0">
                <a:latin typeface="Calibri" panose="020F0502020204030204" pitchFamily="34" charset="0"/>
              </a:rPr>
              <a:t>Cuadros de Diálogo</a:t>
            </a:r>
            <a:br>
              <a:rPr lang="es-ES" altLang="es-ES" sz="5000" dirty="0">
                <a:latin typeface="Calibri" panose="020F0502020204030204" pitchFamily="34" charset="0"/>
              </a:rPr>
            </a:br>
            <a:endParaRPr lang="es-ES" altLang="es-ES" sz="5000" dirty="0">
              <a:latin typeface="Calibri" panose="020F0502020204030204" pitchFamily="34" charset="0"/>
            </a:endParaRPr>
          </a:p>
        </p:txBody>
      </p:sp>
      <p:sp>
        <p:nvSpPr>
          <p:cNvPr id="5123" name="Subtítulo 2"/>
          <p:cNvSpPr>
            <a:spLocks noGrp="1"/>
          </p:cNvSpPr>
          <p:nvPr/>
        </p:nvSpPr>
        <p:spPr bwMode="auto">
          <a:xfrm>
            <a:off x="2025650" y="3860800"/>
            <a:ext cx="7886700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800" dirty="0">
                <a:solidFill>
                  <a:srgbClr val="558ED5"/>
                </a:solidFill>
                <a:latin typeface="Calibri" panose="020F0502020204030204" pitchFamily="34" charset="0"/>
              </a:rPr>
              <a:t>Ciclo:   Desarrollo de Aplicaciones Multiplataforma</a:t>
            </a: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400" dirty="0">
                <a:solidFill>
                  <a:srgbClr val="558ED5"/>
                </a:solidFill>
                <a:latin typeface="Calibri" panose="020F0502020204030204" pitchFamily="34" charset="0"/>
              </a:rPr>
              <a:t>Módulo 07: Desarrollo de Interfaces</a:t>
            </a:r>
          </a:p>
        </p:txBody>
      </p:sp>
      <p:sp>
        <p:nvSpPr>
          <p:cNvPr id="4" name="Retraso 1"/>
          <p:cNvSpPr/>
          <p:nvPr/>
        </p:nvSpPr>
        <p:spPr>
          <a:xfrm>
            <a:off x="-816767" y="5373216"/>
            <a:ext cx="8136904" cy="864096"/>
          </a:xfrm>
          <a:prstGeom prst="round2DiagRect">
            <a:avLst/>
          </a:prstGeom>
          <a:solidFill>
            <a:srgbClr val="4F81BD">
              <a:alpha val="4902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ctr"/>
            <a:r>
              <a:rPr lang="es-ES" dirty="0"/>
              <a:t>David Forteza</a:t>
            </a:r>
          </a:p>
          <a:p>
            <a:pPr lvl="3" algn="ctr"/>
            <a:r>
              <a:rPr lang="es-ES" dirty="0"/>
              <a:t>Profesor/a del Área de </a:t>
            </a:r>
            <a:r>
              <a:rPr lang="es-ES" dirty="0" err="1"/>
              <a:t>Informàtica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FA9A5-76BB-478F-BF88-952265FD9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 de la Video clase: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7BB29A-86D1-4F37-887F-81D19FB457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s-ES" dirty="0"/>
              <a:t>Alertas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s-ES" dirty="0"/>
              <a:t>Diálogos preconstruidos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s-ES" dirty="0"/>
              <a:t>Diálogos personalizados</a:t>
            </a:r>
          </a:p>
        </p:txBody>
      </p:sp>
    </p:spTree>
    <p:extLst>
      <p:ext uri="{BB962C8B-B14F-4D97-AF65-F5344CB8AC3E}">
        <p14:creationId xmlns:p14="http://schemas.microsoft.com/office/powerpoint/2010/main" val="746630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¿QUÉ SON LOS DIÁLOGOS?</a:t>
            </a:r>
          </a:p>
        </p:txBody>
      </p:sp>
      <p:pic>
        <p:nvPicPr>
          <p:cNvPr id="2" name="VC06_01">
            <a:hlinkClick r:id="" action="ppaction://media"/>
            <a:extLst>
              <a:ext uri="{FF2B5EF4-FFF2-40B4-BE49-F238E27FC236}">
                <a16:creationId xmlns:a16="http://schemas.microsoft.com/office/drawing/2014/main" id="{0B429CC1-FD23-41DA-A5FA-5A97ED1BAD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5000" y="1700808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2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¿Por qué usar cuadros de Diálogo?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46722" y="2348880"/>
            <a:ext cx="8264525" cy="172819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Gran ahorro de espacio en la ventana de la interfaz.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Permiten gran cantidad de controles en ellos.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Bloqueo de la aplicación principal.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ALERTAS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B37AF9B-CC3E-41BC-8034-82F790BF2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2" y="2204864"/>
            <a:ext cx="2276475" cy="1447800"/>
          </a:xfrm>
          <a:prstGeom prst="rect">
            <a:avLst/>
          </a:prstGeom>
        </p:spPr>
      </p:pic>
      <p:grpSp>
        <p:nvGrpSpPr>
          <p:cNvPr id="7172" name="Grupo 7171">
            <a:extLst>
              <a:ext uri="{FF2B5EF4-FFF2-40B4-BE49-F238E27FC236}">
                <a16:creationId xmlns:a16="http://schemas.microsoft.com/office/drawing/2014/main" id="{48C85AB8-026B-494A-A1E4-A4816B4E0753}"/>
              </a:ext>
            </a:extLst>
          </p:cNvPr>
          <p:cNvGrpSpPr/>
          <p:nvPr/>
        </p:nvGrpSpPr>
        <p:grpSpPr>
          <a:xfrm>
            <a:off x="2423591" y="2492896"/>
            <a:ext cx="2304257" cy="1015752"/>
            <a:chOff x="2423591" y="2492896"/>
            <a:chExt cx="2304257" cy="1015752"/>
          </a:xfrm>
        </p:grpSpPr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id="{66F157E5-86D6-4EF6-BAFA-43011E1F65D2}"/>
                </a:ext>
              </a:extLst>
            </p:cNvPr>
            <p:cNvCxnSpPr/>
            <p:nvPr/>
          </p:nvCxnSpPr>
          <p:spPr>
            <a:xfrm flipV="1">
              <a:off x="3359696" y="2492896"/>
              <a:ext cx="1368152" cy="6480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68" name="CuadroTexto 7167">
              <a:extLst>
                <a:ext uri="{FF2B5EF4-FFF2-40B4-BE49-F238E27FC236}">
                  <a16:creationId xmlns:a16="http://schemas.microsoft.com/office/drawing/2014/main" id="{570818E0-118D-4D40-96DA-23416F1182FB}"/>
                </a:ext>
              </a:extLst>
            </p:cNvPr>
            <p:cNvSpPr txBox="1"/>
            <p:nvPr/>
          </p:nvSpPr>
          <p:spPr>
            <a:xfrm>
              <a:off x="2423591" y="3140968"/>
              <a:ext cx="1440160" cy="36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Título</a:t>
              </a:r>
            </a:p>
          </p:txBody>
        </p:sp>
      </p:grpSp>
      <p:grpSp>
        <p:nvGrpSpPr>
          <p:cNvPr id="7176" name="Grupo 7175">
            <a:extLst>
              <a:ext uri="{FF2B5EF4-FFF2-40B4-BE49-F238E27FC236}">
                <a16:creationId xmlns:a16="http://schemas.microsoft.com/office/drawing/2014/main" id="{8A85B131-EE49-4A7B-980E-987DEBB6EB61}"/>
              </a:ext>
            </a:extLst>
          </p:cNvPr>
          <p:cNvGrpSpPr/>
          <p:nvPr/>
        </p:nvGrpSpPr>
        <p:grpSpPr>
          <a:xfrm>
            <a:off x="6600056" y="2928764"/>
            <a:ext cx="2304259" cy="894370"/>
            <a:chOff x="6600056" y="2928764"/>
            <a:chExt cx="2304259" cy="894370"/>
          </a:xfrm>
        </p:grpSpPr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535BE406-496B-4494-B2C3-BB7418D211F2}"/>
                </a:ext>
              </a:extLst>
            </p:cNvPr>
            <p:cNvCxnSpPr/>
            <p:nvPr/>
          </p:nvCxnSpPr>
          <p:spPr>
            <a:xfrm flipH="1" flipV="1">
              <a:off x="6600056" y="2928764"/>
              <a:ext cx="1224136" cy="644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D4086ABD-0B17-448D-83B3-A9FEB92E698B}"/>
                </a:ext>
              </a:extLst>
            </p:cNvPr>
            <p:cNvSpPr txBox="1"/>
            <p:nvPr/>
          </p:nvSpPr>
          <p:spPr>
            <a:xfrm>
              <a:off x="7464155" y="3455454"/>
              <a:ext cx="1440160" cy="36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Texto</a:t>
              </a:r>
            </a:p>
          </p:txBody>
        </p:sp>
      </p:grpSp>
      <p:grpSp>
        <p:nvGrpSpPr>
          <p:cNvPr id="7173" name="Grupo 7172">
            <a:extLst>
              <a:ext uri="{FF2B5EF4-FFF2-40B4-BE49-F238E27FC236}">
                <a16:creationId xmlns:a16="http://schemas.microsoft.com/office/drawing/2014/main" id="{E7AEE1FF-8653-4899-9FB5-6BCEC5CD648F}"/>
              </a:ext>
            </a:extLst>
          </p:cNvPr>
          <p:cNvGrpSpPr/>
          <p:nvPr/>
        </p:nvGrpSpPr>
        <p:grpSpPr>
          <a:xfrm>
            <a:off x="3187897" y="3026793"/>
            <a:ext cx="1617372" cy="1457298"/>
            <a:chOff x="3187897" y="3026793"/>
            <a:chExt cx="1617372" cy="1457298"/>
          </a:xfrm>
        </p:grpSpPr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F0F67249-3E55-4352-A571-CC1C85AF22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7197" y="3026793"/>
              <a:ext cx="648072" cy="10924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C61B69E0-E9A1-4952-AAF7-1129ED96B35A}"/>
                </a:ext>
              </a:extLst>
            </p:cNvPr>
            <p:cNvSpPr txBox="1"/>
            <p:nvPr/>
          </p:nvSpPr>
          <p:spPr>
            <a:xfrm>
              <a:off x="3187897" y="4116411"/>
              <a:ext cx="1440160" cy="36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Icono</a:t>
              </a:r>
            </a:p>
          </p:txBody>
        </p:sp>
      </p:grpSp>
      <p:grpSp>
        <p:nvGrpSpPr>
          <p:cNvPr id="7174" name="Grupo 7173">
            <a:extLst>
              <a:ext uri="{FF2B5EF4-FFF2-40B4-BE49-F238E27FC236}">
                <a16:creationId xmlns:a16="http://schemas.microsoft.com/office/drawing/2014/main" id="{8AF18496-358D-4D68-9C20-C4391EF4C504}"/>
              </a:ext>
            </a:extLst>
          </p:cNvPr>
          <p:cNvGrpSpPr/>
          <p:nvPr/>
        </p:nvGrpSpPr>
        <p:grpSpPr>
          <a:xfrm>
            <a:off x="4304592" y="3140968"/>
            <a:ext cx="2511490" cy="1701305"/>
            <a:chOff x="4304592" y="3140968"/>
            <a:chExt cx="2511490" cy="1701305"/>
          </a:xfrm>
        </p:grpSpPr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CD0577B5-1B53-471B-B9D3-180A99A020D0}"/>
                </a:ext>
              </a:extLst>
            </p:cNvPr>
            <p:cNvSpPr/>
            <p:nvPr/>
          </p:nvSpPr>
          <p:spPr>
            <a:xfrm>
              <a:off x="5159893" y="3140968"/>
              <a:ext cx="1656189" cy="576064"/>
            </a:xfrm>
            <a:prstGeom prst="roundRect">
              <a:avLst/>
            </a:prstGeom>
            <a:noFill/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49A0DEBE-504C-4015-A77B-58D3BB0B4A5E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V="1">
              <a:off x="5024672" y="3717033"/>
              <a:ext cx="351248" cy="7575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D95062F4-7575-44C2-9A93-FE6A731A1700}"/>
                </a:ext>
              </a:extLst>
            </p:cNvPr>
            <p:cNvSpPr txBox="1"/>
            <p:nvPr/>
          </p:nvSpPr>
          <p:spPr>
            <a:xfrm>
              <a:off x="4304592" y="4474593"/>
              <a:ext cx="1440160" cy="36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Botones</a:t>
              </a:r>
            </a:p>
          </p:txBody>
        </p:sp>
      </p:grpSp>
      <p:grpSp>
        <p:nvGrpSpPr>
          <p:cNvPr id="7175" name="Grupo 7174">
            <a:extLst>
              <a:ext uri="{FF2B5EF4-FFF2-40B4-BE49-F238E27FC236}">
                <a16:creationId xmlns:a16="http://schemas.microsoft.com/office/drawing/2014/main" id="{2DA919BD-F1BF-4B6F-89F7-B3A113F44B72}"/>
              </a:ext>
            </a:extLst>
          </p:cNvPr>
          <p:cNvGrpSpPr/>
          <p:nvPr/>
        </p:nvGrpSpPr>
        <p:grpSpPr>
          <a:xfrm>
            <a:off x="5960207" y="3573016"/>
            <a:ext cx="1800200" cy="1370231"/>
            <a:chOff x="5960207" y="3573016"/>
            <a:chExt cx="1800200" cy="1370231"/>
          </a:xfrm>
        </p:grpSpPr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CC50531E-99B1-4500-B93F-4A8D621BD5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4033" y="3573016"/>
              <a:ext cx="360039" cy="720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5C8FB0BC-1F8D-4814-8AA6-8ECF4405EC87}"/>
                </a:ext>
              </a:extLst>
            </p:cNvPr>
            <p:cNvSpPr txBox="1"/>
            <p:nvPr/>
          </p:nvSpPr>
          <p:spPr>
            <a:xfrm>
              <a:off x="5960207" y="4296916"/>
              <a:ext cx="180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Botón predeterminado</a:t>
              </a:r>
            </a:p>
          </p:txBody>
        </p:sp>
      </p:grpSp>
      <p:sp>
        <p:nvSpPr>
          <p:cNvPr id="46" name="CuadroTexto 45">
            <a:extLst>
              <a:ext uri="{FF2B5EF4-FFF2-40B4-BE49-F238E27FC236}">
                <a16:creationId xmlns:a16="http://schemas.microsoft.com/office/drawing/2014/main" id="{674BDF8D-5FD1-4F53-A7EE-A011F4B95C76}"/>
              </a:ext>
            </a:extLst>
          </p:cNvPr>
          <p:cNvSpPr txBox="1"/>
          <p:nvPr/>
        </p:nvSpPr>
        <p:spPr>
          <a:xfrm>
            <a:off x="959380" y="5765176"/>
            <a:ext cx="108493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MessageBox.Show</a:t>
            </a:r>
            <a:r>
              <a:rPr lang="es-E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sz="1100" dirty="0">
                <a:solidFill>
                  <a:srgbClr val="A31515"/>
                </a:solidFill>
                <a:latin typeface="Consolas" panose="020B0609020204030204" pitchFamily="49" charset="0"/>
              </a:rPr>
              <a:t>"¿Quieres salir del programa?"</a:t>
            </a:r>
            <a:r>
              <a:rPr lang="es-ES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ES" sz="1100" dirty="0">
                <a:solidFill>
                  <a:srgbClr val="A31515"/>
                </a:solidFill>
                <a:latin typeface="Consolas" panose="020B0609020204030204" pitchFamily="49" charset="0"/>
              </a:rPr>
              <a:t>"SALIR"</a:t>
            </a:r>
            <a:r>
              <a:rPr lang="es-ES" sz="1100" dirty="0">
                <a:solidFill>
                  <a:srgbClr val="000000"/>
                </a:solidFill>
                <a:latin typeface="Consolas" panose="020B0609020204030204" pitchFamily="49" charset="0"/>
              </a:rPr>
              <a:t>,MessageBoxButtons.YesNo,MessageBoxIcon.Question,MessageBoxDefaultButton.Button2);</a:t>
            </a:r>
            <a:endParaRPr lang="es-ES" sz="1600" dirty="0"/>
          </a:p>
        </p:txBody>
      </p:sp>
      <p:sp>
        <p:nvSpPr>
          <p:cNvPr id="7178" name="Flecha: a la derecha 7177">
            <a:extLst>
              <a:ext uri="{FF2B5EF4-FFF2-40B4-BE49-F238E27FC236}">
                <a16:creationId xmlns:a16="http://schemas.microsoft.com/office/drawing/2014/main" id="{97155486-D995-484E-B562-D76A7BC3D809}"/>
              </a:ext>
            </a:extLst>
          </p:cNvPr>
          <p:cNvSpPr/>
          <p:nvPr/>
        </p:nvSpPr>
        <p:spPr>
          <a:xfrm>
            <a:off x="8040216" y="2636912"/>
            <a:ext cx="122413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79" name="CuadroTexto 7178">
            <a:extLst>
              <a:ext uri="{FF2B5EF4-FFF2-40B4-BE49-F238E27FC236}">
                <a16:creationId xmlns:a16="http://schemas.microsoft.com/office/drawing/2014/main" id="{DDE2280B-B371-4287-AC72-F6544BCD687A}"/>
              </a:ext>
            </a:extLst>
          </p:cNvPr>
          <p:cNvSpPr txBox="1"/>
          <p:nvPr/>
        </p:nvSpPr>
        <p:spPr>
          <a:xfrm>
            <a:off x="9724181" y="266660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DialogResult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998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7178" grpId="0" animBg="1"/>
      <p:bldP spid="717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IMPLEMENTACIÓN EN .NET</a:t>
            </a:r>
          </a:p>
        </p:txBody>
      </p:sp>
      <p:pic>
        <p:nvPicPr>
          <p:cNvPr id="2" name="VC06_02">
            <a:hlinkClick r:id="" action="ppaction://media"/>
            <a:extLst>
              <a:ext uri="{FF2B5EF4-FFF2-40B4-BE49-F238E27FC236}">
                <a16:creationId xmlns:a16="http://schemas.microsoft.com/office/drawing/2014/main" id="{5CAAAD79-9495-4FDE-BBD8-2EEC03C050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5000" y="1844675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4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415480" y="1065170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DIÁLOGOS PRECONSTRUIDOS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2913BC-7570-4A0F-964C-4A4DC7FE5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958" y="1283469"/>
            <a:ext cx="1602825" cy="23684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FB98D54-2784-41F5-864F-696510172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962" y="1514799"/>
            <a:ext cx="1828775" cy="216024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EFB3529-2574-40EC-88F1-D7DE1A7F7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137" y="1847807"/>
            <a:ext cx="2059259" cy="166928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97183FE-DA67-4582-A524-F300E7641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920" y="1826474"/>
            <a:ext cx="1962150" cy="18669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3B12659-8DEE-4937-95ED-63C448F8B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969" y="3904003"/>
            <a:ext cx="4752528" cy="267769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A190E67-9F77-487A-B503-D11F3F9CF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1464" y="3913170"/>
            <a:ext cx="4719986" cy="265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5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IMPLEMENTACIÓN EN .NET</a:t>
            </a:r>
          </a:p>
        </p:txBody>
      </p:sp>
      <p:pic>
        <p:nvPicPr>
          <p:cNvPr id="3" name="VC06_03">
            <a:hlinkClick r:id="" action="ppaction://media"/>
            <a:extLst>
              <a:ext uri="{FF2B5EF4-FFF2-40B4-BE49-F238E27FC236}">
                <a16:creationId xmlns:a16="http://schemas.microsoft.com/office/drawing/2014/main" id="{800451C7-A746-4C5C-B7CE-439F7AFB02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8825" y="1844675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8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inki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kia" id="{8CAEBEAD-49AC-4E94-B6E3-0CB52A1A941F}" vid="{16B1A4A3-FF21-4A6B-814A-9F79F655B94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Linkia</Template>
  <TotalTime>1657</TotalTime>
  <Words>192</Words>
  <Application>Microsoft Office PowerPoint</Application>
  <PresentationFormat>Panorámica</PresentationFormat>
  <Paragraphs>41</Paragraphs>
  <Slides>12</Slides>
  <Notes>9</Notes>
  <HiddenSlides>1</HiddenSlides>
  <MMClips>5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Consolas</vt:lpstr>
      <vt:lpstr>Linkia</vt:lpstr>
      <vt:lpstr>Presentación de PowerPoint</vt:lpstr>
      <vt:lpstr>Presentación de PowerPoint</vt:lpstr>
      <vt:lpstr>Contenido de la Video clase:</vt:lpstr>
      <vt:lpstr>¿QUÉ SON LOS DIÁLOGOS?</vt:lpstr>
      <vt:lpstr>¿Por qué usar cuadros de Diálogo?</vt:lpstr>
      <vt:lpstr>ALERTAS</vt:lpstr>
      <vt:lpstr>IMPLEMENTACIÓN EN .NET</vt:lpstr>
      <vt:lpstr>DIÁLOGOS PRECONSTRUIDOS</vt:lpstr>
      <vt:lpstr>IMPLEMENTACIÓN EN .NET</vt:lpstr>
      <vt:lpstr>DIÁLOGOS PERSONALIZADOS</vt:lpstr>
      <vt:lpstr>IMPLEMENTACIÓN EN .NET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Jorge</dc:creator>
  <cp:lastModifiedBy>David Forteza</cp:lastModifiedBy>
  <cp:revision>150</cp:revision>
  <dcterms:created xsi:type="dcterms:W3CDTF">2012-09-14T09:01:05Z</dcterms:created>
  <dcterms:modified xsi:type="dcterms:W3CDTF">2020-12-05T19:37:20Z</dcterms:modified>
</cp:coreProperties>
</file>